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52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21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45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81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758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22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52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6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28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54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386A-CF37-48DB-AAC2-0A8539184557}" type="datetimeFigureOut">
              <a:rPr lang="tr-TR" smtClean="0"/>
              <a:t>22.12.2023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6E0A-543C-40AB-82ED-99E86BBC9F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30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6691" cy="69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Geniş ekran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Tuncay</dc:creator>
  <cp:lastModifiedBy>Tuncay</cp:lastModifiedBy>
  <cp:revision>1</cp:revision>
  <dcterms:created xsi:type="dcterms:W3CDTF">2023-12-22T07:37:14Z</dcterms:created>
  <dcterms:modified xsi:type="dcterms:W3CDTF">2023-12-22T07:44:09Z</dcterms:modified>
</cp:coreProperties>
</file>